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0" r:id="rId6"/>
    <p:sldId id="265" r:id="rId7"/>
    <p:sldId id="261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0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3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6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3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1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3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6B957-D7CB-4437-8D2F-8C9DA278F845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F4D-49BA-4B29-81A3-46D72EC3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3316" y="392319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Congressman Sander Levin – MI 9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District</a:t>
            </a:r>
            <a:endParaRPr lang="en-US" sz="2800" b="1" dirty="0"/>
          </a:p>
        </p:txBody>
      </p:sp>
      <p:pic>
        <p:nvPicPr>
          <p:cNvPr id="1026" name="Picture 2" descr="S:\Pictures\SML headshots\Headshots Fall 2009\Levi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1905000" cy="2667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029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Presented by Kyle Pollet</a:t>
            </a:r>
          </a:p>
          <a:p>
            <a:pPr algn="ctr"/>
            <a:r>
              <a:rPr lang="en-US" dirty="0" smtClean="0"/>
              <a:t>June 3, 2016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Getting to </a:t>
            </a:r>
            <a:r>
              <a:rPr lang="en-US" sz="3200" b="1" dirty="0"/>
              <a:t>K</a:t>
            </a:r>
            <a:r>
              <a:rPr lang="en-US" sz="3200" b="1" dirty="0" smtClean="0"/>
              <a:t>now </a:t>
            </a:r>
            <a:r>
              <a:rPr lang="en-US" sz="3200" b="1" dirty="0"/>
              <a:t>Y</a:t>
            </a:r>
            <a:r>
              <a:rPr lang="en-US" sz="3200" b="1" dirty="0" smtClean="0"/>
              <a:t>our LEOs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893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608119"/>
            <a:ext cx="5800725" cy="55498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00" y="76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Free Health Clinics in Michigan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598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Get to know your LEOs and their Jurisdictions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5489" y="1433302"/>
            <a:ext cx="4038600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City Council Persons: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Community events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Operation ordinances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Community casework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61" y="1433302"/>
            <a:ext cx="4419600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County Commissioners: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Vital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Community mental health 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Population specific agencies: </a:t>
            </a:r>
          </a:p>
          <a:p>
            <a:r>
              <a:rPr lang="en-US" dirty="0"/>
              <a:t>	M</a:t>
            </a:r>
            <a:r>
              <a:rPr lang="en-US" dirty="0" smtClean="0"/>
              <a:t>eals on Wheels</a:t>
            </a:r>
          </a:p>
          <a:p>
            <a:r>
              <a:rPr lang="en-US" dirty="0"/>
              <a:t>	H</a:t>
            </a:r>
            <a:r>
              <a:rPr lang="en-US" dirty="0" smtClean="0"/>
              <a:t>omeless services</a:t>
            </a:r>
          </a:p>
          <a:p>
            <a:r>
              <a:rPr lang="en-US" dirty="0"/>
              <a:t>	</a:t>
            </a:r>
            <a:r>
              <a:rPr lang="en-US" dirty="0" smtClean="0"/>
              <a:t>Services for low income residents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Community casework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5489" y="4038600"/>
            <a:ext cx="4038600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State Representative/ Senator: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Michigan Medicaid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Department of Health and Human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administered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Community casework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5161" y="4038600"/>
            <a:ext cx="4424039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Federal Representative: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Affordable Care Act Marketplace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Medicare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Community casework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0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They Want to Know About You</a:t>
            </a:r>
          </a:p>
          <a:p>
            <a:pPr algn="ctr"/>
            <a:r>
              <a:rPr lang="en-US" sz="2000" dirty="0" smtClean="0"/>
              <a:t>(numbers! numbers! numbers!)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5489" y="1433302"/>
            <a:ext cx="4038600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City Council Persons: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your impact in the local community?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you hosting any events they can attend?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They need to know how your clinic is benefitting the community.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5161" y="1433302"/>
            <a:ext cx="4419600" cy="2585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County Commissioners: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is the county doing in the area of services to uninsured individuals?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additional services are needed?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does your clinic fit into the county community as a whole? Are you serving the whole county?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5489" y="4038600"/>
            <a:ext cx="4038600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State Representative/ Senator: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have been the impacts of expanded Medicaid on your patients?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Why are your patients not able to qualify for Medicaid or ACA?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415161" y="4038600"/>
            <a:ext cx="4424039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Federal Representative: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has ACA impacted your clinic? Do you ever see people who are underinsured through Medicare?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needed in federal law to better serve your patients?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6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Benefits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6482" y="599420"/>
            <a:ext cx="8991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Social Media: </a:t>
            </a:r>
            <a:r>
              <a:rPr lang="en-US" sz="2000" dirty="0" smtClean="0"/>
              <a:t>Ask and you shall receive! (Local/County/State/Federal)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Grant and funding opportunities: </a:t>
            </a:r>
            <a:r>
              <a:rPr lang="en-US" sz="2000" dirty="0" smtClean="0"/>
              <a:t>The next grant request you write should have a letter of support attached to it! This is easiest for us to do the better we know you. (State/Federal)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Advocacy in budgeting and appropriations: </a:t>
            </a:r>
            <a:r>
              <a:rPr lang="en-US" sz="2000" dirty="0" smtClean="0"/>
              <a:t>We need your numbers and stories to appropriately invest in the healthcare of our state. (County/State/Federal)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Casework Liaisons: </a:t>
            </a:r>
            <a:r>
              <a:rPr lang="en-US" sz="2000" dirty="0" smtClean="0"/>
              <a:t>All levels of govt. have the phone numbers of the agency directors they have oversight of. Provide a warm handoff for patient issues you do not handle. (Local/County/State/Federal)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b="1" dirty="0" smtClean="0"/>
              <a:t>Networking: </a:t>
            </a:r>
            <a:r>
              <a:rPr lang="en-US" sz="2000" dirty="0" smtClean="0"/>
              <a:t>You know people we don’t, and vice versa. When we work as a unified community, we do better by each other. (Local/County/State/Federal)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72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501(c)(3) Concerns Working with </a:t>
            </a:r>
            <a:r>
              <a:rPr lang="en-US" sz="2800" dirty="0" err="1" smtClean="0"/>
              <a:t>Electeds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4419600" cy="39703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Allowed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Donations from the LEO’s campaign to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Hosting or participating in events with the LEO (as long as they are through official office).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Presenting educational information in a public setting.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Meeting with your LEO to educate them on the issues facing your patients.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066800"/>
            <a:ext cx="4419600" cy="39703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Not Allowed</a:t>
            </a:r>
          </a:p>
          <a:p>
            <a:pPr algn="ctr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Donations to the LEO from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Advocating for or against a political party or candidate.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campaign activities (strict division between official/campaign.)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“Substantial” Lobbying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5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We want to know you and help you!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24000"/>
            <a:ext cx="8382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What’s the best way to set up a meeting? </a:t>
            </a:r>
            <a:r>
              <a:rPr lang="en-US" dirty="0" smtClean="0"/>
              <a:t>Just call and ask for one!</a:t>
            </a:r>
          </a:p>
          <a:p>
            <a:endParaRPr lang="en-US" dirty="0"/>
          </a:p>
          <a:p>
            <a:r>
              <a:rPr lang="en-US" b="1" dirty="0" smtClean="0"/>
              <a:t>How should you stay in touch? </a:t>
            </a:r>
            <a:r>
              <a:rPr lang="en-US" dirty="0" smtClean="0"/>
              <a:t>Through email and community events. </a:t>
            </a:r>
          </a:p>
          <a:p>
            <a:endParaRPr lang="en-US" dirty="0"/>
          </a:p>
          <a:p>
            <a:r>
              <a:rPr lang="en-US" b="1" dirty="0" smtClean="0"/>
              <a:t>When should you ask for help? </a:t>
            </a:r>
            <a:r>
              <a:rPr lang="en-US" dirty="0" smtClean="0"/>
              <a:t>Whenever. If we can’t help you, we’re happy to find 	someone who can!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800" b="1" dirty="0" smtClean="0"/>
              <a:t>Questions?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2097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1D103F8301CA42AA7420B5F2229F90" ma:contentTypeVersion="13" ma:contentTypeDescription="Create a new document." ma:contentTypeScope="" ma:versionID="1d1fd59e9ea5e2b525b0c78c6bbd3f5a">
  <xsd:schema xmlns:xsd="http://www.w3.org/2001/XMLSchema" xmlns:xs="http://www.w3.org/2001/XMLSchema" xmlns:p="http://schemas.microsoft.com/office/2006/metadata/properties" xmlns:ns2="910e50fa-f8c9-461d-b2d7-9ba2ad2d685b" xmlns:ns3="860a5511-d086-46c5-aba3-5b323d407df1" targetNamespace="http://schemas.microsoft.com/office/2006/metadata/properties" ma:root="true" ma:fieldsID="8360a442b92c7de3962fec0e3ecf7202" ns2:_="" ns3:_="">
    <xsd:import namespace="910e50fa-f8c9-461d-b2d7-9ba2ad2d685b"/>
    <xsd:import namespace="860a5511-d086-46c5-aba3-5b323d407d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0e50fa-f8c9-461d-b2d7-9ba2ad2d68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a5511-d086-46c5-aba3-5b323d407d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4AAC13-EE74-4CEC-9378-CBED74F42D2D}"/>
</file>

<file path=customXml/itemProps2.xml><?xml version="1.0" encoding="utf-8"?>
<ds:datastoreItem xmlns:ds="http://schemas.openxmlformats.org/officeDocument/2006/customXml" ds:itemID="{BC790EF5-B96F-4343-8D04-8FAC297AE04B}"/>
</file>

<file path=customXml/itemProps3.xml><?xml version="1.0" encoding="utf-8"?>
<ds:datastoreItem xmlns:ds="http://schemas.openxmlformats.org/officeDocument/2006/customXml" ds:itemID="{B60488A1-2418-4B96-B455-12EF19CAD440}"/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532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Pollet, Kyle</dc:creator>
  <cp:lastModifiedBy>Ann</cp:lastModifiedBy>
  <cp:revision>14</cp:revision>
  <cp:lastPrinted>2021-03-29T14:39:27Z</cp:lastPrinted>
  <dcterms:created xsi:type="dcterms:W3CDTF">2016-05-31T17:12:08Z</dcterms:created>
  <dcterms:modified xsi:type="dcterms:W3CDTF">2021-03-29T14:39:54Z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0x0101005B1D103F8301CA42AA7420B5F2229F90</vt:lpwstr>
  </property>
</Properties>
</file>